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4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61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79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16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9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5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1495-DC3D-4395-A372-30E7717010A5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FA98-DDD1-4B38-8F07-E71D148492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2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4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16218" y="158649"/>
            <a:ext cx="8275782" cy="358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MAPA DE RISCOS</a:t>
            </a:r>
            <a:endParaRPr lang="pt-BR" sz="4000" dirty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28833" y="724339"/>
            <a:ext cx="11934333" cy="28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157112" y="6812942"/>
            <a:ext cx="1193433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41400" y="752694"/>
            <a:ext cx="15712" cy="6060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12091445" y="724339"/>
            <a:ext cx="0" cy="6088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025715" y="752693"/>
            <a:ext cx="0" cy="60602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128832" y="1330955"/>
            <a:ext cx="11934333" cy="26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41401" y="755882"/>
            <a:ext cx="1884314" cy="576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RISCOS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128832" y="1377108"/>
            <a:ext cx="1884315" cy="3253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FÍSICOS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128832" y="1700460"/>
            <a:ext cx="1884315" cy="32534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QUÍMICOS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28832" y="2045679"/>
            <a:ext cx="1884315" cy="32534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BIOLÓGICOS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28833" y="2414069"/>
            <a:ext cx="1884314" cy="3253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ACIDENTES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128833" y="2786582"/>
            <a:ext cx="1884314" cy="325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ERGONÔMICOS</a:t>
            </a:r>
            <a:endParaRPr lang="pt-BR" dirty="0"/>
          </a:p>
        </p:txBody>
      </p:sp>
      <p:sp>
        <p:nvSpPr>
          <p:cNvPr id="38" name="Elipse 37"/>
          <p:cNvSpPr/>
          <p:nvPr/>
        </p:nvSpPr>
        <p:spPr>
          <a:xfrm>
            <a:off x="425253" y="3181089"/>
            <a:ext cx="1291472" cy="12726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535756" y="4584901"/>
            <a:ext cx="1070466" cy="10676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551992" y="5729089"/>
            <a:ext cx="918066" cy="9307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66102" y="3705241"/>
            <a:ext cx="1150070" cy="24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GRANDE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85014" y="4986882"/>
            <a:ext cx="708582" cy="24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MÉDIO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26619" y="6087187"/>
            <a:ext cx="825371" cy="24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PEQUENO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2053994" y="927386"/>
            <a:ext cx="1884314" cy="294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EMPRESAS ALFA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787346" y="926487"/>
            <a:ext cx="1307187" cy="294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5122812" y="919570"/>
            <a:ext cx="2304853" cy="294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FERRAMENTARIA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7276703" y="919570"/>
            <a:ext cx="2660851" cy="294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EMPREGADOS EXPOSTOS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9915552" y="908300"/>
            <a:ext cx="1307187" cy="29483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12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m para PLAINA ME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6123" r="3031" b="15164"/>
          <a:stretch/>
        </p:blipFill>
        <p:spPr bwMode="auto">
          <a:xfrm>
            <a:off x="2282852" y="1742394"/>
            <a:ext cx="1504494" cy="11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2294532" y="2985036"/>
            <a:ext cx="1141305" cy="1859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PLAINAS</a:t>
            </a:r>
            <a:endParaRPr lang="pt-BR" sz="1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sultado de imagem para FURADEIRA BANC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01" y="1772408"/>
            <a:ext cx="1197232" cy="11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3870616" y="2998036"/>
            <a:ext cx="1141305" cy="1859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FURADEIERAS</a:t>
            </a:r>
            <a:endParaRPr lang="pt-BR" sz="12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Resultado de imagem para prensa hidraul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96" y="1706889"/>
            <a:ext cx="1324208" cy="1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tângulo 56"/>
          <p:cNvSpPr/>
          <p:nvPr/>
        </p:nvSpPr>
        <p:spPr>
          <a:xfrm>
            <a:off x="5340796" y="3018554"/>
            <a:ext cx="1257721" cy="18674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PRENSAS</a:t>
            </a:r>
            <a:endParaRPr lang="pt-BR" sz="12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Resultado de imagem para bancada de trabal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87" y="1539780"/>
            <a:ext cx="3225225" cy="14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tângulo 58"/>
          <p:cNvSpPr/>
          <p:nvPr/>
        </p:nvSpPr>
        <p:spPr>
          <a:xfrm>
            <a:off x="9046840" y="3004016"/>
            <a:ext cx="1257721" cy="18674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BANCADA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722700" y="3633018"/>
            <a:ext cx="1291472" cy="12726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RUÍDO 90 dB</a:t>
            </a:r>
            <a:endParaRPr lang="pt-BR" dirty="0"/>
          </a:p>
        </p:txBody>
      </p:sp>
      <p:sp>
        <p:nvSpPr>
          <p:cNvPr id="61" name="Elipse 60"/>
          <p:cNvSpPr/>
          <p:nvPr/>
        </p:nvSpPr>
        <p:spPr>
          <a:xfrm>
            <a:off x="5011921" y="3570695"/>
            <a:ext cx="1291472" cy="127261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ACIDENTE</a:t>
            </a:r>
          </a:p>
          <a:p>
            <a:pPr algn="ctr"/>
            <a:r>
              <a:rPr lang="pt-BR" sz="1400" dirty="0" smtClean="0"/>
              <a:t>MÃOS</a:t>
            </a:r>
            <a:endParaRPr lang="pt-BR" sz="1400" dirty="0"/>
          </a:p>
        </p:txBody>
      </p:sp>
      <p:sp>
        <p:nvSpPr>
          <p:cNvPr id="62" name="Elipse 61"/>
          <p:cNvSpPr/>
          <p:nvPr/>
        </p:nvSpPr>
        <p:spPr>
          <a:xfrm>
            <a:off x="7076715" y="3705241"/>
            <a:ext cx="1070466" cy="10676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ÓLEO CORTE</a:t>
            </a:r>
            <a:endParaRPr lang="pt-BR" sz="1000" dirty="0"/>
          </a:p>
        </p:txBody>
      </p:sp>
      <p:sp>
        <p:nvSpPr>
          <p:cNvPr id="63" name="Elipse 62"/>
          <p:cNvSpPr/>
          <p:nvPr/>
        </p:nvSpPr>
        <p:spPr>
          <a:xfrm>
            <a:off x="9123573" y="3589358"/>
            <a:ext cx="1291472" cy="12726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POSTURA</a:t>
            </a:r>
          </a:p>
          <a:p>
            <a:pPr algn="ctr"/>
            <a:r>
              <a:rPr lang="pt-BR" sz="1100" dirty="0" smtClean="0"/>
              <a:t>MOV. REPETITIVOS</a:t>
            </a:r>
            <a:endParaRPr lang="pt-BR" sz="1100" dirty="0"/>
          </a:p>
        </p:txBody>
      </p:sp>
      <p:cxnSp>
        <p:nvCxnSpPr>
          <p:cNvPr id="64" name="Conector reto 63"/>
          <p:cNvCxnSpPr/>
          <p:nvPr/>
        </p:nvCxnSpPr>
        <p:spPr>
          <a:xfrm flipV="1">
            <a:off x="2004241" y="5828166"/>
            <a:ext cx="10058924" cy="26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Resultado de imagem para PLACA EP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0545" r="11344" b="18037"/>
          <a:stretch/>
        </p:blipFill>
        <p:spPr bwMode="auto">
          <a:xfrm>
            <a:off x="2062860" y="5898399"/>
            <a:ext cx="1480008" cy="8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oculos de proteção ep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22673" r="2005" b="23312"/>
          <a:stretch/>
        </p:blipFill>
        <p:spPr bwMode="auto">
          <a:xfrm>
            <a:off x="3603587" y="6021261"/>
            <a:ext cx="1074003" cy="6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protetor auricula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16139" r="1319" b="20463"/>
          <a:stretch/>
        </p:blipFill>
        <p:spPr bwMode="auto">
          <a:xfrm>
            <a:off x="4747870" y="5915806"/>
            <a:ext cx="1334212" cy="8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lçado de seguranç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38" y="5867617"/>
            <a:ext cx="1557305" cy="8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luva de seguranç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15750" r="14013" b="18490"/>
          <a:stretch/>
        </p:blipFill>
        <p:spPr bwMode="auto">
          <a:xfrm>
            <a:off x="7933177" y="5868760"/>
            <a:ext cx="1029191" cy="90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tângulo 73"/>
          <p:cNvSpPr/>
          <p:nvPr/>
        </p:nvSpPr>
        <p:spPr>
          <a:xfrm>
            <a:off x="9571583" y="6128536"/>
            <a:ext cx="2236766" cy="41097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FF0000"/>
                </a:solidFill>
              </a:rPr>
              <a:t>DATA_____/___2019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1044" name="Picture 20" descr="Resultado de imagem para CIP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04" y="4789277"/>
            <a:ext cx="903117" cy="8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20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62"/>
    </mc:Choice>
    <mc:Fallback>
      <p:transition spd="slow" advTm="5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3.4|3.3|1|0.9|1|2.5|1.2|1.5|1.3|1.4|1.3|1.7|1.5|2.4|1.4|1.5|1.3|1.4|1.8|1.2|1.2|1.1|1.4|1.3|1.3|1.8|1|1.1|1.1|1.2|1.2|1.1|1.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37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zeca berbes</dc:creator>
  <cp:lastModifiedBy>zeca berbes</cp:lastModifiedBy>
  <cp:revision>21</cp:revision>
  <dcterms:created xsi:type="dcterms:W3CDTF">2019-09-25T11:44:03Z</dcterms:created>
  <dcterms:modified xsi:type="dcterms:W3CDTF">2019-09-25T20:34:34Z</dcterms:modified>
</cp:coreProperties>
</file>